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33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70F41-3995-4F83-B184-6FA3182C7FB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E755D-1826-4FCA-A2D7-0667EA793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D:\Acts\sinhala\ppt_regulations_sin.pdf" TargetMode="External"/><Relationship Id="rId2" Type="http://schemas.openxmlformats.org/officeDocument/2006/relationships/hyperlink" Target="file:///D:\Acts\sinhala\plant%20protect%20ammend%20sin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D:\Acts\sinhala\soil%20conservation%20act%20no.24%20of%201996.pdf" TargetMode="External"/><Relationship Id="rId2" Type="http://schemas.openxmlformats.org/officeDocument/2006/relationships/hyperlink" Target="file:///D:\Acts\sinhala\sinhala%20soil%20conservation%20act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D:\Acts\sinhala\control%20of%20pesticides%20amendment%20act%20no.%206%20of%201994.pdf" TargetMode="External"/><Relationship Id="rId2" Type="http://schemas.openxmlformats.org/officeDocument/2006/relationships/hyperlink" Target="file:///D:\Acts\sinhala\control%20of%20pesticides%20act%20no.%2033%20of%20198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D:\Acts\sinhala\2011%20pesticide%20ammend%20sin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dept.gov.lk/images/stories/site/PDF/Acts/seed%20act.pdf" TargetMode="External"/><Relationship Id="rId2" Type="http://schemas.openxmlformats.org/officeDocument/2006/relationships/hyperlink" Target="file:///D:\Acts\sinhala\seed%20ac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D:\Acts\sinhala\seed_act_book_draft%20si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/>
          <a:lstStyle/>
          <a:p>
            <a:r>
              <a:rPr lang="en-US" dirty="0"/>
              <a:t>Agriculture related Acts and Regulations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057400"/>
          </a:xfrm>
        </p:spPr>
        <p:txBody>
          <a:bodyPr/>
          <a:lstStyle/>
          <a:p>
            <a:r>
              <a:rPr lang="en-US" dirty="0"/>
              <a:t>Thilak Kariyawasam</a:t>
            </a:r>
          </a:p>
          <a:p>
            <a:r>
              <a:rPr lang="en-US" dirty="0"/>
              <a:t>Sri Lanka Nature Group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things………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1"/>
            <a:ext cx="8229600" cy="3505200"/>
          </a:xfrm>
        </p:spPr>
        <p:txBody>
          <a:bodyPr>
            <a:normAutofit lnSpcReduction="10000"/>
          </a:bodyPr>
          <a:lstStyle/>
          <a:p>
            <a:r>
              <a:rPr lang="en-US" sz="4400" dirty="0"/>
              <a:t>Plant Protection Act </a:t>
            </a:r>
          </a:p>
          <a:p>
            <a:r>
              <a:rPr lang="en-US" sz="4400" dirty="0"/>
              <a:t>Soil Conservation Act</a:t>
            </a:r>
          </a:p>
          <a:p>
            <a:r>
              <a:rPr lang="en-US" sz="4400" dirty="0"/>
              <a:t>Control of Pesticide Act</a:t>
            </a:r>
          </a:p>
          <a:p>
            <a:r>
              <a:rPr lang="en-US" sz="4400" dirty="0"/>
              <a:t>Seed Act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Plant Protection Act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 action="ppaction://hlinkfile"/>
              </a:rPr>
              <a:t>Plant Protection Act  - No 35 of 1999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 action="ppaction://hlinkfile"/>
              </a:rPr>
              <a:t>Regulations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 action="ppaction://hlinkfile"/>
              </a:rPr>
              <a:t>Proposed Draft Regulations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Soil Conservation Act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 action="ppaction://hlinkfile"/>
              </a:rPr>
              <a:t>Soil </a:t>
            </a:r>
            <a:r>
              <a:rPr lang="en-US" dirty="0" err="1">
                <a:hlinkClick r:id="rId2" action="ppaction://hlinkfile"/>
              </a:rPr>
              <a:t>Consevation</a:t>
            </a:r>
            <a:r>
              <a:rPr lang="en-US" dirty="0">
                <a:hlinkClick r:id="rId2" action="ppaction://hlinkfile"/>
              </a:rPr>
              <a:t> Act - No 25 of 1951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 action="ppaction://hlinkfile"/>
              </a:rPr>
              <a:t>Soil </a:t>
            </a:r>
            <a:r>
              <a:rPr lang="en-US" dirty="0" err="1">
                <a:hlinkClick r:id="rId3" action="ppaction://hlinkfile"/>
              </a:rPr>
              <a:t>Consevation</a:t>
            </a:r>
            <a:r>
              <a:rPr lang="en-US" dirty="0">
                <a:hlinkClick r:id="rId3" action="ppaction://hlinkfile"/>
              </a:rPr>
              <a:t> Act - No 24 of 1996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Control of Pesticide Act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2" action="ppaction://hlinkfile"/>
              </a:rPr>
              <a:t>Control of Pesticide Act - No 33 of 1980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3" action="ppaction://hlinkfile"/>
              </a:rPr>
              <a:t>Control of Pesticide Act (</a:t>
            </a:r>
            <a:r>
              <a:rPr lang="en-US" dirty="0" err="1">
                <a:hlinkClick r:id="rId3" action="ppaction://hlinkfile"/>
              </a:rPr>
              <a:t>Ammendment</a:t>
            </a:r>
            <a:r>
              <a:rPr lang="en-US" dirty="0">
                <a:hlinkClick r:id="rId3" action="ppaction://hlinkfile"/>
              </a:rPr>
              <a:t>) - No 06 of 1994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file"/>
              </a:rPr>
              <a:t>Control of Pesticide Act (</a:t>
            </a:r>
            <a:r>
              <a:rPr lang="en-US" dirty="0" err="1">
                <a:hlinkClick r:id="rId4" action="ppaction://hlinkfile"/>
              </a:rPr>
              <a:t>Ammendment</a:t>
            </a:r>
            <a:r>
              <a:rPr lang="en-US" dirty="0">
                <a:hlinkClick r:id="rId4" action="ppaction://hlinkfile"/>
              </a:rPr>
              <a:t>)-2011</a:t>
            </a:r>
            <a:endParaRPr lang="en-US" dirty="0"/>
          </a:p>
          <a:p>
            <a:endParaRPr lang="en-US" dirty="0"/>
          </a:p>
          <a:p>
            <a:r>
              <a:rPr lang="en-US" dirty="0"/>
              <a:t>2014 </a:t>
            </a:r>
            <a:r>
              <a:rPr lang="en-US"/>
              <a:t>ammendment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Seed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 action="ppaction://hlinkfile"/>
              </a:rPr>
              <a:t>Seed Act 2003</a:t>
            </a:r>
            <a:br>
              <a:rPr lang="en-US" dirty="0">
                <a:hlinkClick r:id="rId3"/>
              </a:rPr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4" action="ppaction://hlinkfile"/>
              </a:rPr>
              <a:t>New Draft Seed Act for comments 2011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117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Agriculture related Acts and Regulations </vt:lpstr>
      <vt:lpstr>What are the things………</vt:lpstr>
      <vt:lpstr> Plant Protection Act  </vt:lpstr>
      <vt:lpstr> Soil Conservation Act </vt:lpstr>
      <vt:lpstr> Control of Pesticide Act </vt:lpstr>
      <vt:lpstr>Seed 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related Acts and Regulations</dc:title>
  <dc:creator>user</dc:creator>
  <cp:lastModifiedBy>Kariyawasam majuwana gamage Thilak</cp:lastModifiedBy>
  <cp:revision>8</cp:revision>
  <dcterms:created xsi:type="dcterms:W3CDTF">2012-05-23T03:58:43Z</dcterms:created>
  <dcterms:modified xsi:type="dcterms:W3CDTF">2020-02-05T02:38:38Z</dcterms:modified>
</cp:coreProperties>
</file>